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verage"/>
      <p:regular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verage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d3a1294eb_2_5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g26d3a1294eb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d3a1294e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d3a1294e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d3a1294e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6d3a1294e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e2c16283d_1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e2c16283d_1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d3a1294e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6d3a1294e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6d3a1294eb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g26d3a1294eb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d3a1294eb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g26d3a1294eb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d3a1294eb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26d3a1294eb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d3a1294e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d3a1294e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d3a1294eb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26d3a1294eb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d3a1294e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d3a1294e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6d3a1294e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6d3a1294e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e2c1628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6e2c1628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ludowaltman.nl/slm/" TargetMode="External"/><Relationship Id="rId4" Type="http://schemas.openxmlformats.org/officeDocument/2006/relationships/hyperlink" Target="https://gamedev.stackexchange.com/questions/173190/how-to-make-procedurally-generated-terrain-look-realistic" TargetMode="External"/><Relationship Id="rId5" Type="http://schemas.openxmlformats.org/officeDocument/2006/relationships/hyperlink" Target="https://www.geeksforgeeks.org/search-algorithms-in-ai/" TargetMode="External"/><Relationship Id="rId6" Type="http://schemas.openxmlformats.org/officeDocument/2006/relationships/hyperlink" Target="https://en.wikipedia.org/wiki/Ant_colony_optimization_algorithms" TargetMode="External"/><Relationship Id="rId7" Type="http://schemas.openxmlformats.org/officeDocument/2006/relationships/hyperlink" Target="https://experiments.withgoogle.com/conway-game-of-lif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Simulating Learning in Generated Environments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Austin Barner, Vihan Garg, Zakk Loveall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Learning-based simulations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 games to be made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Tower defense games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life simulator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complex behavior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Fighting or foraging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complex creature 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Evolves based on weak points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</a:t>
            </a:r>
            <a:r>
              <a:rPr lang="en"/>
              <a:t>complex environments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water or trees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Completely fix clustering problem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Improve beta pheromone handling</a:t>
            </a:r>
            <a:endParaRPr/>
          </a:p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025" y="664270"/>
            <a:ext cx="3457676" cy="19074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Learned a lot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Compromise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Trial and error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mimic evolution-based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Ants were able to follow pheromone trails to food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generated environment did 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Environment simulated what we wanted it to</a:t>
            </a:r>
            <a:endParaRPr/>
          </a:p>
        </p:txBody>
      </p:sp>
      <p:sp>
        <p:nvSpPr>
          <p:cNvPr id="149" name="Google Shape;149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http://www.ludowaltman.nl/slm/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https://gamedev.stackexchange.com/questions/173190/how-to-make-procedurally-generated-terrain-look-realistic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https://www.geeksforgeeks.org/search-algorithms-in-ai/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https://en.wikipedia.org/wiki/Ant_colony_optimization_algorithms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https://experiments.withgoogle.com/conway-game-of-life</a:t>
            </a:r>
            <a:endParaRPr/>
          </a:p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2527950" y="1971000"/>
            <a:ext cx="4088100" cy="12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600"/>
              <a:t>Questions?</a:t>
            </a:r>
            <a:endParaRPr sz="7600"/>
          </a:p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Wanted to simulate creatures in environments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Similar to Conway’s Game of Life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Needed to break our problem into pieces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Realized one goal was creature behavior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Movement algorithms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Another goal was world generation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Creatures need environments to traverse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Learning to traverse unique environments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625" y="1017725"/>
            <a:ext cx="2601350" cy="26013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Decided on Unity to do our project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Provides UI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lot of resources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Split our project into two parts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World generation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Mimic an actual environment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Meaningful movement behavior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Mimic creature learning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650" y="317025"/>
            <a:ext cx="2444660" cy="19199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7652" y="2648950"/>
            <a:ext cx="2444650" cy="19199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World Generation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922600"/>
            <a:ext cx="86082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-3022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900"/>
              <a:t>Utilize Open Simplex Noise</a:t>
            </a:r>
            <a:endParaRPr sz="2900"/>
          </a:p>
          <a:p>
            <a:pPr indent="-3022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900"/>
              <a:t>Derived</a:t>
            </a:r>
            <a:r>
              <a:rPr lang="en" sz="2900"/>
              <a:t> from Perlin Noise</a:t>
            </a:r>
            <a:endParaRPr sz="2900"/>
          </a:p>
          <a:p>
            <a:pPr indent="-3022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900"/>
              <a:t>These algorithms allow for ‘natural’ looking terrain generation</a:t>
            </a:r>
            <a:endParaRPr sz="2900"/>
          </a:p>
          <a:p>
            <a:pPr indent="-3022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900"/>
              <a:t>N-dimensional</a:t>
            </a:r>
            <a:endParaRPr sz="2900"/>
          </a:p>
          <a:p>
            <a:pPr indent="-3022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900"/>
              <a:t>Pseudo-random</a:t>
            </a:r>
            <a:endParaRPr sz="2900"/>
          </a:p>
          <a:p>
            <a:pPr indent="-3022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900"/>
              <a:t>Seed-based</a:t>
            </a:r>
            <a:endParaRPr sz="2900"/>
          </a:p>
          <a:p>
            <a:pPr indent="-3022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900"/>
              <a:t>These algorithms are commonly used in video </a:t>
            </a:r>
            <a:r>
              <a:rPr lang="en" sz="2900"/>
              <a:t>games</a:t>
            </a:r>
            <a:endParaRPr sz="2900"/>
          </a:p>
          <a:p>
            <a:pPr indent="-3022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900"/>
              <a:t>Minecraft</a:t>
            </a:r>
            <a:endParaRPr sz="2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2853150" y="2320350"/>
            <a:ext cx="34377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Example perlin noise vs random noise map: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2251650" y="4790150"/>
            <a:ext cx="46407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Image source: https://brandenstrochinsky.blogspot.com/2015/05/random-map-generator.html</a:t>
            </a:r>
            <a:endParaRPr sz="9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600" y="2679400"/>
            <a:ext cx="4438799" cy="21593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 Look and Feel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38" y="1057425"/>
            <a:ext cx="2446625" cy="24466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7787" y="1061134"/>
            <a:ext cx="2446625" cy="243919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4526" y="1072277"/>
            <a:ext cx="2446625" cy="243178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" name="Google Shape;96;p17"/>
          <p:cNvSpPr txBox="1"/>
          <p:nvPr/>
        </p:nvSpPr>
        <p:spPr>
          <a:xfrm>
            <a:off x="932788" y="3649200"/>
            <a:ext cx="15093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Seed: </a:t>
            </a: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1805235358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3679538" y="3649200"/>
            <a:ext cx="15093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Seed: </a:t>
            </a: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317055230</a:t>
            </a: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6383175" y="3649200"/>
            <a:ext cx="15093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Seed: </a:t>
            </a: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564933020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311700" y="4446675"/>
            <a:ext cx="83589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Open Simplex Noise Algorithm: https://gist.github.com/digitalshadow/134a3a02b67cecd72181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Movement Algorithm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1152475"/>
            <a:ext cx="4704900" cy="24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 was to simulate learning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Ant Colony Optimization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Simulate learning behavior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Good for finding paths through graphs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Our terrain was a glorified graph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Give the ants food source to work towards</a:t>
            </a:r>
            <a:endParaRPr/>
          </a:p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825" y="1152475"/>
            <a:ext cx="4218949" cy="24669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for Implementation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 Pheromones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Pheromone strength </a:t>
            </a:r>
            <a:r>
              <a:rPr lang="en"/>
              <a:t>associated with </a:t>
            </a:r>
            <a:r>
              <a:rPr lang="en"/>
              <a:t>tile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Dual pheromone</a:t>
            </a:r>
            <a:r>
              <a:rPr lang="en"/>
              <a:t> system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Avoid clustering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Encourage exploration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Following pheromone trails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Ants will follow pheromone trails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Alpha evaporate over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Food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alpha pheromone trail for food location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beta pheromone trail to determine density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525" y="630271"/>
            <a:ext cx="3354075" cy="36451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" name="Google Shape;116;p19"/>
          <p:cNvSpPr txBox="1"/>
          <p:nvPr/>
        </p:nvSpPr>
        <p:spPr>
          <a:xfrm>
            <a:off x="6518113" y="4222125"/>
            <a:ext cx="14469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Image was cropped</a:t>
            </a:r>
            <a:endParaRPr sz="12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275363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 Movement Demonstration</a:t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787" y="604000"/>
            <a:ext cx="7741764" cy="4361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" name="Google Shape;126;p20"/>
          <p:cNvSpPr txBox="1"/>
          <p:nvPr/>
        </p:nvSpPr>
        <p:spPr>
          <a:xfrm>
            <a:off x="4572000" y="3895900"/>
            <a:ext cx="2358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Green Dot - Food</a:t>
            </a:r>
            <a:endParaRPr b="1" sz="1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Red Tile - Alpha Pheromone</a:t>
            </a:r>
            <a:endParaRPr b="1" sz="1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Blue Tile - Beta Pheromone</a:t>
            </a:r>
            <a:endParaRPr b="1" sz="1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Team Challenges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Defining scale/scope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Finding best solution to problem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Agreeing on ideas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Algorithms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A* search 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Neural network based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Genetic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issues with these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Too simple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Too complex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applicable</a:t>
            </a:r>
            <a:endParaRPr/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325" y="821063"/>
            <a:ext cx="4919974" cy="35013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